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342" r:id="rId4"/>
    <p:sldId id="258" r:id="rId5"/>
    <p:sldId id="259" r:id="rId6"/>
    <p:sldId id="409" r:id="rId7"/>
    <p:sldId id="399" r:id="rId8"/>
    <p:sldId id="412" r:id="rId9"/>
    <p:sldId id="413" r:id="rId10"/>
    <p:sldId id="414" r:id="rId11"/>
    <p:sldId id="415" r:id="rId12"/>
    <p:sldId id="416" r:id="rId13"/>
    <p:sldId id="410" r:id="rId14"/>
    <p:sldId id="411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0189" autoAdjust="0"/>
  </p:normalViewPr>
  <p:slideViewPr>
    <p:cSldViewPr snapToGrid="0" snapToObjects="1">
      <p:cViewPr>
        <p:scale>
          <a:sx n="100" d="100"/>
          <a:sy n="100" d="100"/>
        </p:scale>
        <p:origin x="-133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00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D41C8-0A92-DD47-AB00-F0EFFD66679B}" type="datetimeFigureOut">
              <a:rPr lang="en-US" smtClean="0"/>
              <a:t>11/17/11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B357A-3C6D-9E43-AB07-807CDFEA8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0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67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89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86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20 -</a:t>
            </a:r>
            <a:r>
              <a:rPr lang="en-US" baseline="0" dirty="0" smtClean="0"/>
              <a:t> 30</a:t>
            </a:r>
            <a:r>
              <a:rPr lang="en-US" dirty="0" smtClean="0"/>
              <a:t>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80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 – 8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57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elrogos</a:t>
            </a:r>
            <a:r>
              <a:rPr lang="en-US" dirty="0" smtClean="0"/>
              <a:t>/4697925308/sizes/l/in/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43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/photos/8050972@N05/1858426882/sizes/z/in/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91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mbg_photos</a:t>
            </a:r>
            <a:r>
              <a:rPr lang="en-US" dirty="0" smtClean="0"/>
              <a:t>/2484112082/sizes/l/in/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70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hubmedia</a:t>
            </a:r>
            <a:r>
              <a:rPr lang="en-US" dirty="0" smtClean="0"/>
              <a:t>/3147276610/sizes/l/in/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06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 – 8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57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11/17/11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11/17/11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11/17/11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11/17/11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11/17/11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11/17/11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68948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1614322"/>
            <a:ext cx="2939521" cy="53621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1614321"/>
            <a:ext cx="2944368" cy="53801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11/17/11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302933"/>
            <a:ext cx="3227832" cy="3421211"/>
          </a:xfrm>
        </p:spPr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303378"/>
            <a:ext cx="3227832" cy="3421211"/>
          </a:xfrm>
        </p:spPr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11/17/11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11/17/11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 marL="274320" indent="-274320">
              <a:buFont typeface="Wingdings" charset="2"/>
              <a:buChar char="v"/>
              <a:defRPr sz="2200"/>
            </a:lvl1pPr>
            <a:lvl2pPr marL="640080" indent="-274320">
              <a:buFont typeface="Wingdings" charset="2"/>
              <a:buChar char="v"/>
              <a:defRPr sz="2000"/>
            </a:lvl2pPr>
            <a:lvl3pPr marL="914400" indent="-228600">
              <a:buFont typeface="Wingdings" charset="2"/>
              <a:buChar char="v"/>
              <a:defRPr sz="1800"/>
            </a:lvl3pPr>
            <a:lvl4pPr marL="1280160" indent="-228600">
              <a:buFont typeface="Wingdings" charset="2"/>
              <a:buChar char="v"/>
              <a:defRPr sz="1600"/>
            </a:lvl4pPr>
            <a:lvl5pPr marL="1645920" indent="-228600">
              <a:buFont typeface="Wingdings" charset="2"/>
              <a:buChar char="v"/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11/17/11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11/17/11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jpeg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B7C3F878-F5E8-489B-AC8A-64F2A7E22C28}" type="datetimeFigureOut">
              <a:rPr lang="en-US" smtClean="0"/>
              <a:pPr/>
              <a:t>11/17/11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57200" indent="-4572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4572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4572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94460" indent="-3429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0220" indent="-3429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l.dropbox.com/u/41609448/art329/slides/classten/usiouxfallsedu.zip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smtClean="0"/>
              <a:t>Eleven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Writing for the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943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 Your Copy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Cut, cut, cut</a:t>
            </a:r>
          </a:p>
          <a:p>
            <a:r>
              <a:rPr lang="en-US" dirty="0" smtClean="0"/>
              <a:t>Use short words and phrases</a:t>
            </a:r>
          </a:p>
          <a:p>
            <a:r>
              <a:rPr lang="en-US" dirty="0" smtClean="0"/>
              <a:t>Two to three sentence paragraphs</a:t>
            </a:r>
          </a:p>
          <a:p>
            <a:r>
              <a:rPr lang="en-US" dirty="0" smtClean="0"/>
              <a:t>Reduce adverbs</a:t>
            </a:r>
          </a:p>
          <a:p>
            <a:r>
              <a:rPr lang="en-US" dirty="0" smtClean="0"/>
              <a:t>Active phrases</a:t>
            </a:r>
          </a:p>
          <a:p>
            <a:r>
              <a:rPr lang="en-US" dirty="0" smtClean="0"/>
              <a:t>Re-read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l="20456" r="204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2813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you read me now?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l="15785" r="1578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Re-read</a:t>
            </a:r>
          </a:p>
          <a:p>
            <a:r>
              <a:rPr lang="en-US" dirty="0" smtClean="0"/>
              <a:t>Make lists</a:t>
            </a:r>
            <a:endParaRPr lang="en-US" dirty="0"/>
          </a:p>
          <a:p>
            <a:r>
              <a:rPr lang="en-US" dirty="0" smtClean="0"/>
              <a:t>Add headings</a:t>
            </a:r>
          </a:p>
          <a:p>
            <a:r>
              <a:rPr lang="en-US" dirty="0" smtClean="0"/>
              <a:t>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818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Mix fonts for emphasis</a:t>
            </a:r>
          </a:p>
          <a:p>
            <a:pPr lvl="1"/>
            <a:r>
              <a:rPr lang="en-US" dirty="0" smtClean="0">
                <a:latin typeface="Baskerville"/>
                <a:cs typeface="Baskerville"/>
              </a:rPr>
              <a:t>Serif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Sans-serif</a:t>
            </a:r>
          </a:p>
          <a:p>
            <a:r>
              <a:rPr lang="en-US" dirty="0" smtClean="0"/>
              <a:t>Use headings for level, not size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l="20395" r="203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96787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20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the USF homepage: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http://dl.dropbox.com/u/41609448/art329/slides/classten/usiouxfallsedu.zip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97927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Twelve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47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dirty="0" smtClean="0"/>
              <a:t>What's new?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Quiz</a:t>
            </a:r>
            <a:endParaRPr lang="en-US" dirty="0" smtClean="0"/>
          </a:p>
          <a:p>
            <a:pPr>
              <a:buFont typeface="Wingdings" charset="2"/>
              <a:buChar char="v"/>
            </a:pPr>
            <a:r>
              <a:rPr lang="en-US" dirty="0" smtClean="0"/>
              <a:t>Autopsy</a:t>
            </a:r>
            <a:endParaRPr lang="en-US" dirty="0"/>
          </a:p>
          <a:p>
            <a:pPr>
              <a:buFont typeface="Wingdings" charset="2"/>
              <a:buChar char="v"/>
            </a:pPr>
            <a:r>
              <a:rPr lang="en-US" dirty="0" smtClean="0"/>
              <a:t>The Chapter</a:t>
            </a:r>
          </a:p>
          <a:p>
            <a:r>
              <a:rPr lang="en-US" dirty="0" smtClean="0"/>
              <a:t>Lab</a:t>
            </a:r>
          </a:p>
          <a:p>
            <a:r>
              <a:rPr lang="en-US" dirty="0" smtClean="0"/>
              <a:t>Attendance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6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4553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2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Autopsy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88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48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Chapter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3167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the Web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l="20304" r="20304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A new frontier</a:t>
            </a:r>
          </a:p>
          <a:p>
            <a:r>
              <a:rPr lang="en-US" dirty="0" err="1" smtClean="0"/>
              <a:t>Scannable</a:t>
            </a:r>
            <a:endParaRPr lang="en-US" dirty="0" smtClean="0"/>
          </a:p>
          <a:p>
            <a:r>
              <a:rPr lang="en-US" dirty="0" smtClean="0"/>
              <a:t>Easily digestible</a:t>
            </a:r>
          </a:p>
          <a:p>
            <a:r>
              <a:rPr lang="en-US" dirty="0" smtClean="0"/>
              <a:t>Users read 15% slower 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748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Inverted Pyramid</a:t>
            </a:r>
            <a:endParaRPr lang="en-US" dirty="0"/>
          </a:p>
        </p:txBody>
      </p:sp>
      <p:pic>
        <p:nvPicPr>
          <p:cNvPr id="5" name="Content Placeholder 4" descr="Head_First_Web_Design.pdf (page 275 of 497)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11" r="-211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34486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Pushpin">
  <a:themeElements>
    <a:clrScheme name="Custom 2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400080"/>
      </a:hlink>
      <a:folHlink>
        <a:srgbClr val="400080"/>
      </a:folHlink>
    </a:clrScheme>
    <a:fontScheme name="Pushpin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Pushpin.thmx</Template>
  <TotalTime>7769</TotalTime>
  <Words>233</Words>
  <Application>Microsoft Macintosh PowerPoint</Application>
  <PresentationFormat>On-screen Show (4:3)</PresentationFormat>
  <Paragraphs>61</Paragraphs>
  <Slides>15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Pushpin</vt:lpstr>
      <vt:lpstr>Class Eleven</vt:lpstr>
      <vt:lpstr>Overview</vt:lpstr>
      <vt:lpstr>What’s New?</vt:lpstr>
      <vt:lpstr>Quiz Time</vt:lpstr>
      <vt:lpstr>Website Autopsy</vt:lpstr>
      <vt:lpstr>Break</vt:lpstr>
      <vt:lpstr>The Chapter</vt:lpstr>
      <vt:lpstr>Writing for the Web</vt:lpstr>
      <vt:lpstr>Inverted Pyramid</vt:lpstr>
      <vt:lpstr>Compress Your Copy</vt:lpstr>
      <vt:lpstr>Can you read me now?</vt:lpstr>
      <vt:lpstr>Typography</vt:lpstr>
      <vt:lpstr>Break</vt:lpstr>
      <vt:lpstr>Lab</vt:lpstr>
      <vt:lpstr>Class Twelve</vt:lpstr>
    </vt:vector>
  </TitlesOfParts>
  <Company>University of Sioux Falls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One</dc:title>
  <dc:creator>Holli Rausch</dc:creator>
  <cp:lastModifiedBy>Miles Rausch</cp:lastModifiedBy>
  <cp:revision>372</cp:revision>
  <dcterms:created xsi:type="dcterms:W3CDTF">2011-09-17T02:58:40Z</dcterms:created>
  <dcterms:modified xsi:type="dcterms:W3CDTF">2011-11-18T06:01:19Z</dcterms:modified>
</cp:coreProperties>
</file>